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0.47506561679790021</c:v>
                </c:pt>
                <c:pt idx="1">
                  <c:v>0.50918635170603677</c:v>
                </c:pt>
                <c:pt idx="2">
                  <c:v>2.6246719160104991E-3</c:v>
                </c:pt>
                <c:pt idx="3">
                  <c:v>1.312335958005249E-2</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Sheet1!$G$2:$G$6</c:f>
              <c:numCache>
                <c:formatCode>0.0;;</c:formatCode>
                <c:ptCount val="5"/>
                <c:pt idx="0">
                  <c:v>6.4785401158100884</c:v>
                </c:pt>
                <c:pt idx="1">
                  <c:v>6.5003271738235906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3.5214598841899116</c:v>
                </c:pt>
                <c:pt idx="1">
                  <c:v>3.4996728261764094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Sheet1!$G$2:$G$6</c:f>
              <c:numCache>
                <c:formatCode>0.0;;</c:formatCode>
                <c:ptCount val="5"/>
                <c:pt idx="0">
                  <c:v>8.5144780583295852</c:v>
                </c:pt>
                <c:pt idx="1">
                  <c:v>8.4953151466821808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1.4855219416704148</c:v>
                </c:pt>
                <c:pt idx="1">
                  <c:v>1.5046848533178192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Sheet1!$G$2:$G$6</c:f>
              <c:numCache>
                <c:formatCode>0.0;;</c:formatCode>
                <c:ptCount val="5"/>
                <c:pt idx="0">
                  <c:v>9.1929378944935571</c:v>
                </c:pt>
                <c:pt idx="1">
                  <c:v>9.2121681439604508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0.80706210550644286</c:v>
                </c:pt>
                <c:pt idx="1">
                  <c:v>0.78783185603954919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Sheet1!$G$2:$G$6</c:f>
              <c:numCache>
                <c:formatCode>0.0;;</c:formatCode>
                <c:ptCount val="5"/>
                <c:pt idx="0">
                  <c:v>3.3189412867026382</c:v>
                </c:pt>
                <c:pt idx="1">
                  <c:v>3.3313763421270348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6.6810587132973618</c:v>
                </c:pt>
                <c:pt idx="1">
                  <c:v>6.6686236578729652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Bradford Royal Infirmary (78)</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Bradford Royal Infirmary (78)</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Bradford Royal Infirmary (78)</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Bradford Royal Infirmary (78)</c:v>
                </c:pt>
                <c:pt idx="2">
                  <c:v>St Lukes Hospital (-)</c:v>
                </c:pt>
                <c:pt idx="3">
                  <c:v>Westwood Park DTC (-)</c:v>
                </c:pt>
                <c:pt idx="4">
                  <c:v>Westbourne Green Community Hospital (-)</c:v>
                </c:pt>
              </c:strCache>
            </c:strRef>
          </c:cat>
          <c:val>
            <c:numRef>
              <c:f>Sheet1!$G$2:$G$6</c:f>
              <c:numCache>
                <c:formatCode>0.0;;</c:formatCode>
                <c:ptCount val="5"/>
                <c:pt idx="0">
                  <c:v>6.220490489195214</c:v>
                </c:pt>
                <c:pt idx="1">
                  <c:v>6.2212696268997254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Bradford Royal Infirmary (78)</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Bradford Royal Infirmary (78)</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Bradford Royal Infirmary (78)</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3.779509510804786</c:v>
                </c:pt>
                <c:pt idx="1">
                  <c:v>3.7787303731002746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Sheet1!$G$2:$G$6</c:f>
              <c:numCache>
                <c:formatCode>0.0;;</c:formatCode>
                <c:ptCount val="5"/>
                <c:pt idx="0">
                  <c:v>8.8221120027886695</c:v>
                </c:pt>
                <c:pt idx="1">
                  <c:v>8.8090557978793385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1.1778879972113305</c:v>
                </c:pt>
                <c:pt idx="1">
                  <c:v>1.1909442021206615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Bradford Royal Infirmary (257)</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Bradford Royal Infirmary (257)</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Bradford Royal Infirmary (257)</c:v>
                </c:pt>
                <c:pt idx="2">
                  <c:v>St Lukes Hospital (-)</c:v>
                </c:pt>
                <c:pt idx="3">
                  <c:v>Westwood Park DTC (-)</c:v>
                </c:pt>
                <c:pt idx="4">
                  <c:v>Westbourne Green Community Hospital (-)</c:v>
                </c:pt>
              </c:strCache>
            </c:strRef>
          </c:cat>
          <c:val>
            <c:numRef>
              <c:f>Sheet1!$F$2:$F$6</c:f>
              <c:numCache>
                <c:formatCode>0.0;;</c:formatCode>
                <c:ptCount val="5"/>
                <c:pt idx="0">
                  <c:v>7.3447682405197154</c:v>
                </c:pt>
                <c:pt idx="1">
                  <c:v>7.3469885051718169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Bradford Royal Infirmary (257)</c:v>
                </c:pt>
                <c:pt idx="2">
                  <c:v>St Lukes Hospital (-)</c:v>
                </c:pt>
                <c:pt idx="3">
                  <c:v>Westwood Park DTC (-)</c:v>
                </c:pt>
                <c:pt idx="4">
                  <c:v>Westbourne Green Community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Bradford Royal Infirmary (257)</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Bradford Royal Infirmary (257)</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(261)</c:v>
                </c:pt>
                <c:pt idx="1">
                  <c:v>Bradford Royal Infirmary (257)</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2.6552317594802846</c:v>
                </c:pt>
                <c:pt idx="1">
                  <c:v>2.6530114948281831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(215)</c:v>
                </c:pt>
                <c:pt idx="1">
                  <c:v>Bradford Royal Infirmary (213)</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(215)</c:v>
                </c:pt>
                <c:pt idx="1">
                  <c:v>Bradford Royal Infirmary (213)</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(215)</c:v>
                </c:pt>
                <c:pt idx="1">
                  <c:v>Bradford Royal Infirmary (213)</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(215)</c:v>
                </c:pt>
                <c:pt idx="1">
                  <c:v>Bradford Royal Infirmary (213)</c:v>
                </c:pt>
                <c:pt idx="2">
                  <c:v>St Lukes Hospital (-)</c:v>
                </c:pt>
                <c:pt idx="3">
                  <c:v>Westwood Park DTC (-)</c:v>
                </c:pt>
                <c:pt idx="4">
                  <c:v>Westbourne Green Community Hospital (-)</c:v>
                </c:pt>
              </c:strCache>
            </c:strRef>
          </c:cat>
          <c:val>
            <c:numRef>
              <c:f>Sheet1!$G$2:$G$6</c:f>
              <c:numCache>
                <c:formatCode>0.0;;</c:formatCode>
                <c:ptCount val="5"/>
                <c:pt idx="0">
                  <c:v>7.7165548265695394</c:v>
                </c:pt>
                <c:pt idx="1">
                  <c:v>7.6979441086607512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(215)</c:v>
                </c:pt>
                <c:pt idx="1">
                  <c:v>Bradford Royal Infirmary (213)</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(215)</c:v>
                </c:pt>
                <c:pt idx="1">
                  <c:v>Bradford Royal Infirmary (213)</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(215)</c:v>
                </c:pt>
                <c:pt idx="1">
                  <c:v>Bradford Royal Infirmary (213)</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2.2834451734304606</c:v>
                </c:pt>
                <c:pt idx="1">
                  <c:v>2.3020558913392488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Bradford Royal Infirmary (132)</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Bradford Royal Infirmary (132)</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Bradford Royal Infirmary (132)</c:v>
                </c:pt>
                <c:pt idx="2">
                  <c:v>St Lukes Hospital (-)</c:v>
                </c:pt>
                <c:pt idx="3">
                  <c:v>Westwood Park DTC (-)</c:v>
                </c:pt>
                <c:pt idx="4">
                  <c:v>Westbourne Green Community Hospital (-)</c:v>
                </c:pt>
              </c:strCache>
            </c:strRef>
          </c:cat>
          <c:val>
            <c:numRef>
              <c:f>Sheet1!$F$2:$F$6</c:f>
              <c:numCache>
                <c:formatCode>0.0;;</c:formatCode>
                <c:ptCount val="5"/>
                <c:pt idx="0">
                  <c:v>7.0745754656852204</c:v>
                </c:pt>
                <c:pt idx="1">
                  <c:v>7.0466274541928824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Bradford Royal Infirmary (132)</c:v>
                </c:pt>
                <c:pt idx="2">
                  <c:v>St Lukes Hospital (-)</c:v>
                </c:pt>
                <c:pt idx="3">
                  <c:v>Westwood Park DTC (-)</c:v>
                </c:pt>
                <c:pt idx="4">
                  <c:v>Westbourne Green Community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Bradford Royal Infirmary (132)</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Bradford Royal Infirmary (132)</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(135)</c:v>
                </c:pt>
                <c:pt idx="1">
                  <c:v>Bradford Royal Infirmary (132)</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2.9254245343147796</c:v>
                </c:pt>
                <c:pt idx="1">
                  <c:v>2.9533725458071176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(179)</c:v>
                </c:pt>
                <c:pt idx="1">
                  <c:v>Bradford Royal Infirmary (177)</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(179)</c:v>
                </c:pt>
                <c:pt idx="1">
                  <c:v>Bradford Royal Infirmary (177)</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(179)</c:v>
                </c:pt>
                <c:pt idx="1">
                  <c:v>Bradford Royal Infirmary (177)</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(179)</c:v>
                </c:pt>
                <c:pt idx="1">
                  <c:v>Bradford Royal Infirmary (177)</c:v>
                </c:pt>
                <c:pt idx="2">
                  <c:v>St Lukes Hospital (-)</c:v>
                </c:pt>
                <c:pt idx="3">
                  <c:v>Westwood Park DTC (-)</c:v>
                </c:pt>
                <c:pt idx="4">
                  <c:v>Westbourne Green Community Hospital (-)</c:v>
                </c:pt>
              </c:strCache>
            </c:strRef>
          </c:cat>
          <c:val>
            <c:numRef>
              <c:f>Sheet1!$G$2:$G$6</c:f>
              <c:numCache>
                <c:formatCode>0.0;;</c:formatCode>
                <c:ptCount val="5"/>
                <c:pt idx="0">
                  <c:v>6.2949017650139272</c:v>
                </c:pt>
                <c:pt idx="1">
                  <c:v>6.3113273537683527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(179)</c:v>
                </c:pt>
                <c:pt idx="1">
                  <c:v>Bradford Royal Infirmary (177)</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(179)</c:v>
                </c:pt>
                <c:pt idx="1">
                  <c:v>Bradford Royal Infirmary (177)</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(179)</c:v>
                </c:pt>
                <c:pt idx="1">
                  <c:v>Bradford Royal Infirmary (177)</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3.7050982349860728</c:v>
                </c:pt>
                <c:pt idx="1">
                  <c:v>3.6886726462316473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Bradford Royal Infirmary (342)</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Bradford Royal Infirmary (342)</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Bradford Royal Infirmary (342)</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Bradford Royal Infirmary (342)</c:v>
                </c:pt>
                <c:pt idx="2">
                  <c:v>St Lukes Hospital (-)</c:v>
                </c:pt>
                <c:pt idx="3">
                  <c:v>Westwood Park DTC (-)</c:v>
                </c:pt>
                <c:pt idx="4">
                  <c:v>Westbourne Green Community Hospital (-)</c:v>
                </c:pt>
              </c:strCache>
            </c:strRef>
          </c:cat>
          <c:val>
            <c:numRef>
              <c:f>Sheet1!$G$2:$G$6</c:f>
              <c:numCache>
                <c:formatCode>0.0;;</c:formatCode>
                <c:ptCount val="5"/>
                <c:pt idx="0">
                  <c:v>9.3740825856559535</c:v>
                </c:pt>
                <c:pt idx="1">
                  <c:v>9.3645111339246494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Bradford Royal Infirmary (342)</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Bradford Royal Infirmary (342)</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Bradford Royal Infirmary (342)</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0.62591741434404646</c:v>
                </c:pt>
                <c:pt idx="1">
                  <c:v>0.6354888660753506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(342)</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(342)</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(342)</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(342)</c:v>
                </c:pt>
                <c:pt idx="2">
                  <c:v>St Lukes Hospital (-)</c:v>
                </c:pt>
                <c:pt idx="3">
                  <c:v>Westwood Park DTC (-)</c:v>
                </c:pt>
                <c:pt idx="4">
                  <c:v>Westbourne Green Community Hospital (-)</c:v>
                </c:pt>
              </c:strCache>
            </c:strRef>
          </c:cat>
          <c:val>
            <c:numRef>
              <c:f>Sheet1!$G$2:$G$6</c:f>
              <c:numCache>
                <c:formatCode>0.0;;</c:formatCode>
                <c:ptCount val="5"/>
                <c:pt idx="0">
                  <c:v>8.686186680147971</c:v>
                </c:pt>
                <c:pt idx="1">
                  <c:v>8.6868920892565846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(342)</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(342)</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(342)</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1.313813319852029</c:v>
                </c:pt>
                <c:pt idx="1">
                  <c:v>1.3131079107434154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Sheet1!$G$2:$G$6</c:f>
              <c:numCache>
                <c:formatCode>0.0;;</c:formatCode>
                <c:ptCount val="5"/>
                <c:pt idx="0">
                  <c:v>9.0683805910932556</c:v>
                </c:pt>
                <c:pt idx="1">
                  <c:v>9.0583794193976193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0.93161940890674444</c:v>
                </c:pt>
                <c:pt idx="1">
                  <c:v>0.94162058060238074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Sheet1!$F$2:$F$6</c:f>
              <c:numCache>
                <c:formatCode>0.0;;</c:formatCode>
                <c:ptCount val="5"/>
                <c:pt idx="0">
                  <c:v>8.2314601344756753</c:v>
                </c:pt>
                <c:pt idx="1">
                  <c:v>8.2339297520930632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Bradford Royal Infirmary (372)</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1.7685398655243247</c:v>
                </c:pt>
                <c:pt idx="1">
                  <c:v>1.7660702479069368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Bradford Royal Infirmary (353)</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Bradford Royal Infirmary (353)</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Bradford Royal Infirmary (353)</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Bradford Royal Infirmary (353)</c:v>
                </c:pt>
                <c:pt idx="2">
                  <c:v>St Lukes Hospital (-)</c:v>
                </c:pt>
                <c:pt idx="3">
                  <c:v>Westwood Park DTC (-)</c:v>
                </c:pt>
                <c:pt idx="4">
                  <c:v>Westbourne Green Community Hospital (-)</c:v>
                </c:pt>
              </c:strCache>
            </c:strRef>
          </c:cat>
          <c:val>
            <c:numRef>
              <c:f>Sheet1!$G$2:$G$6</c:f>
              <c:numCache>
                <c:formatCode>0.0;;</c:formatCode>
                <c:ptCount val="5"/>
                <c:pt idx="0">
                  <c:v>8.5510111325966935</c:v>
                </c:pt>
                <c:pt idx="1">
                  <c:v>8.5331610350018021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Bradford Royal Infirmary (353)</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Bradford Royal Infirmary (353)</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Bradford Royal Infirmary (353)</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1.4489888674033065</c:v>
                </c:pt>
                <c:pt idx="1">
                  <c:v>1.4668389649981979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Bradford Royal Infirmary (374)</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Bradford Royal Infirmary (374)</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Bradford Royal Infirmary (374)</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Bradford Royal Infirmary (374)</c:v>
                </c:pt>
                <c:pt idx="2">
                  <c:v>St Lukes Hospital (-)</c:v>
                </c:pt>
                <c:pt idx="3">
                  <c:v>Westwood Park DTC (-)</c:v>
                </c:pt>
                <c:pt idx="4">
                  <c:v>Westbourne Green Community Hospital (-)</c:v>
                </c:pt>
              </c:strCache>
            </c:strRef>
          </c:cat>
          <c:val>
            <c:numRef>
              <c:f>Sheet1!$G$2:$G$6</c:f>
              <c:numCache>
                <c:formatCode>0.0;;</c:formatCode>
                <c:ptCount val="5"/>
                <c:pt idx="0">
                  <c:v>8.6558978647947438</c:v>
                </c:pt>
                <c:pt idx="1">
                  <c:v>8.6418463843807043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Bradford Royal Infirmary (374)</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Bradford Royal Infirmary (374)</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Bradford Royal Infirmary (374)</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1.3441021352052562</c:v>
                </c:pt>
                <c:pt idx="1">
                  <c:v>1.3581536156192957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Sheet1!$F$2:$F$6</c:f>
              <c:numCache>
                <c:formatCode>0.0;;</c:formatCode>
                <c:ptCount val="5"/>
                <c:pt idx="0">
                  <c:v>8.2898455513874989</c:v>
                </c:pt>
                <c:pt idx="1">
                  <c:v>8.2657568475716481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1.7101544486125011</c:v>
                </c:pt>
                <c:pt idx="1">
                  <c:v>1.7342431524283519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Sheet1!$G$2:$G$6</c:f>
              <c:numCache>
                <c:formatCode>0.0;;</c:formatCode>
                <c:ptCount val="5"/>
                <c:pt idx="0">
                  <c:v>7.5319995588392716</c:v>
                </c:pt>
                <c:pt idx="1">
                  <c:v>7.5322408562051146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2.4680004411607284</c:v>
                </c:pt>
                <c:pt idx="1">
                  <c:v>2.4677591437948854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Bradford Royal Infirmary (336)</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Bradford Royal Infirmary (336)</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Bradford Royal Infirmary (336)</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Bradford Royal Infirmary (336)</c:v>
                </c:pt>
                <c:pt idx="2">
                  <c:v>St Lukes Hospital (-)</c:v>
                </c:pt>
                <c:pt idx="3">
                  <c:v>Westwood Park DTC (-)</c:v>
                </c:pt>
                <c:pt idx="4">
                  <c:v>Westbourne Green Community Hospital (-)</c:v>
                </c:pt>
              </c:strCache>
            </c:strRef>
          </c:cat>
          <c:val>
            <c:numRef>
              <c:f>Sheet1!$G$2:$G$6</c:f>
              <c:numCache>
                <c:formatCode>0.0;;</c:formatCode>
                <c:ptCount val="5"/>
                <c:pt idx="0">
                  <c:v>7.8167031599878962</c:v>
                </c:pt>
                <c:pt idx="1">
                  <c:v>7.7899463913394849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Bradford Royal Infirmary (336)</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Bradford Royal Infirmary (336)</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Bradford Royal Infirmary (336)</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2.1832968400121038</c:v>
                </c:pt>
                <c:pt idx="1">
                  <c:v>2.2100536086605151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Bradford Royal Infirmary (361)</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Bradford Royal Infirmary (361)</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Bradford Royal Infirmary (361)</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Bradford Royal Infirmary (361)</c:v>
                </c:pt>
                <c:pt idx="2">
                  <c:v>St Lukes Hospital (-)</c:v>
                </c:pt>
                <c:pt idx="3">
                  <c:v>Westwood Park DTC (-)</c:v>
                </c:pt>
                <c:pt idx="4">
                  <c:v>Westbourne Green Community Hospital (-)</c:v>
                </c:pt>
              </c:strCache>
            </c:strRef>
          </c:cat>
          <c:val>
            <c:numRef>
              <c:f>Sheet1!$G$2:$G$6</c:f>
              <c:numCache>
                <c:formatCode>0.0;;</c:formatCode>
                <c:ptCount val="5"/>
                <c:pt idx="0">
                  <c:v>7.0759657548176964</c:v>
                </c:pt>
                <c:pt idx="1">
                  <c:v>7.0670613651150811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Bradford Royal Infirmary (361)</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Bradford Royal Infirmary (361)</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Bradford Royal Infirmary (361)</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2.9240342451823036</c:v>
                </c:pt>
                <c:pt idx="1">
                  <c:v>2.9329386348849189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6.3186773460266838</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Sheet1!$G$2:$G$6</c:f>
              <c:numCache>
                <c:formatCode>0.0;;</c:formatCode>
                <c:ptCount val="5"/>
                <c:pt idx="0">
                  <c:v>8.7786575714550601</c:v>
                </c:pt>
                <c:pt idx="1">
                  <c:v>8.7742333469664526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1.2213424285449399</c:v>
                </c:pt>
                <c:pt idx="1">
                  <c:v>1.2257666530335474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Bradford Royal Infirmary (315)</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Bradford Royal Infirmary (315)</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Bradford Royal Infirmary (315)</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Bradford Royal Infirmary (315)</c:v>
                </c:pt>
                <c:pt idx="2">
                  <c:v>St Lukes Hospital (-)</c:v>
                </c:pt>
                <c:pt idx="3">
                  <c:v>Westwood Park DTC (-)</c:v>
                </c:pt>
                <c:pt idx="4">
                  <c:v>Westbourne Green Community Hospital (-)</c:v>
                </c:pt>
              </c:strCache>
            </c:strRef>
          </c:cat>
          <c:val>
            <c:numRef>
              <c:f>Sheet1!$G$2:$G$6</c:f>
              <c:numCache>
                <c:formatCode>0.0;;</c:formatCode>
                <c:ptCount val="5"/>
                <c:pt idx="0">
                  <c:v>7.5759942199214647</c:v>
                </c:pt>
                <c:pt idx="1">
                  <c:v>7.5838161518573992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Bradford Royal Infirmary (315)</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Bradford Royal Infirmary (315)</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Bradford Royal Infirmary (315)</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2.4240057800785353</c:v>
                </c:pt>
                <c:pt idx="1">
                  <c:v>2.4161838481426008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Sheet1!$G$2:$G$6</c:f>
              <c:numCache>
                <c:formatCode>0.0;;</c:formatCode>
                <c:ptCount val="5"/>
                <c:pt idx="0">
                  <c:v>9.3664795974777419</c:v>
                </c:pt>
                <c:pt idx="1">
                  <c:v>9.3588677847537358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Bradford Royal Infirmary (363)</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0.63352040252225805</c:v>
                </c:pt>
                <c:pt idx="1">
                  <c:v>0.64113221524626418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Bradford Royal Infirmary (307)</c:v>
                </c:pt>
                <c:pt idx="2">
                  <c:v>St Lukes Hospital (-)</c:v>
                </c:pt>
                <c:pt idx="3">
                  <c:v>Westwood Park DTC (-)</c:v>
                </c:pt>
                <c:pt idx="4">
                  <c:v>Westbourne Green Community Hospital (-)</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Bradford Royal Infirmary (307)</c:v>
                </c:pt>
                <c:pt idx="2">
                  <c:v>St Lukes Hospital (-)</c:v>
                </c:pt>
                <c:pt idx="3">
                  <c:v>Westwood Park DTC (-)</c:v>
                </c:pt>
                <c:pt idx="4">
                  <c:v>Westbourne Green Community Hospital (-)</c:v>
                </c:pt>
              </c:strCache>
            </c:strRef>
          </c:cat>
          <c:val>
            <c:numRef>
              <c:f>Sheet1!$E$2:$E$6</c:f>
              <c:numCache>
                <c:formatCode>0.0;;</c:formatCode>
                <c:ptCount val="5"/>
                <c:pt idx="0">
                  <c:v>0</c:v>
                </c:pt>
                <c:pt idx="1">
                  <c:v>8.1849831970553701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Bradford Royal Infirmary (307)</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Bradford Royal Infirmary (307)</c:v>
                </c:pt>
                <c:pt idx="2">
                  <c:v>St Lukes Hospital (-)</c:v>
                </c:pt>
                <c:pt idx="3">
                  <c:v>Westwood Park DTC (-)</c:v>
                </c:pt>
                <c:pt idx="4">
                  <c:v>Westbourne Green Community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Bradford Royal Infirmary (307)</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Bradford Royal Infirmary (307)</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(311)</c:v>
                </c:pt>
                <c:pt idx="1">
                  <c:v>Bradford Royal Infirmary (307)</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1.7948147717548331</c:v>
                </c:pt>
                <c:pt idx="1">
                  <c:v>1.8150168029446299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(341)</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(341)</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(341)</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(341)</c:v>
                </c:pt>
                <c:pt idx="2">
                  <c:v>St Lukes Hospital (-)</c:v>
                </c:pt>
                <c:pt idx="3">
                  <c:v>Westwood Park DTC (-)</c:v>
                </c:pt>
                <c:pt idx="4">
                  <c:v>Westbourne Green Community Hospital (-)</c:v>
                </c:pt>
              </c:strCache>
            </c:strRef>
          </c:cat>
          <c:val>
            <c:numRef>
              <c:f>Sheet1!$G$2:$G$6</c:f>
              <c:numCache>
                <c:formatCode>0.0;;</c:formatCode>
                <c:ptCount val="5"/>
                <c:pt idx="0">
                  <c:v>8.1140659863937117</c:v>
                </c:pt>
                <c:pt idx="1">
                  <c:v>8.107844223424026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(341)</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(341)</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(341)</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1.8859340136062883</c:v>
                </c:pt>
                <c:pt idx="1">
                  <c:v>1.892155776575974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Bradford Royal Infirmary (-)</c:v>
                </c:pt>
                <c:pt idx="2">
                  <c:v>St Lukes Hospital (-)</c:v>
                </c:pt>
                <c:pt idx="3">
                  <c:v>Westwood Park DTC (-)</c:v>
                </c:pt>
                <c:pt idx="4">
                  <c:v>Westbourne Green Community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Bradford Royal Infirmary (63)</c:v>
                </c:pt>
                <c:pt idx="2">
                  <c:v>St Lukes Hospital (-)</c:v>
                </c:pt>
                <c:pt idx="3">
                  <c:v>Westwood Park DTC (-)</c:v>
                </c:pt>
                <c:pt idx="4">
                  <c:v>Westbourne Green Community Hospital (-)</c:v>
                </c:pt>
              </c:strCache>
            </c:strRef>
          </c:cat>
          <c:val>
            <c:numRef>
              <c:f>Sheet1!$D$2:$D$6</c:f>
              <c:numCache>
                <c:formatCode>0.0;;</c:formatCode>
                <c:ptCount val="5"/>
                <c:pt idx="0">
                  <c:v>8.1148181299237496</c:v>
                </c:pt>
                <c:pt idx="1">
                  <c:v>8.087235459662157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Bradford Royal Infirmary (63)</c:v>
                </c:pt>
                <c:pt idx="2">
                  <c:v>St Lukes Hospital (-)</c:v>
                </c:pt>
                <c:pt idx="3">
                  <c:v>Westwood Park DTC (-)</c:v>
                </c:pt>
                <c:pt idx="4">
                  <c:v>Westbourne Green Community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Bradford Royal Infirmary (63)</c:v>
                </c:pt>
                <c:pt idx="2">
                  <c:v>St Lukes Hospital (-)</c:v>
                </c:pt>
                <c:pt idx="3">
                  <c:v>Westwood Park DTC (-)</c:v>
                </c:pt>
                <c:pt idx="4">
                  <c:v>Westbourne Green Community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Bradford Royal Infirmary (63)</c:v>
                </c:pt>
                <c:pt idx="2">
                  <c:v>St Lukes Hospital (-)</c:v>
                </c:pt>
                <c:pt idx="3">
                  <c:v>Westwood Park DTC (-)</c:v>
                </c:pt>
                <c:pt idx="4">
                  <c:v>Westbourne Green Community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Bradford Royal Infirmary (63)</c:v>
                </c:pt>
                <c:pt idx="2">
                  <c:v>St Lukes Hospital (-)</c:v>
                </c:pt>
                <c:pt idx="3">
                  <c:v>Westwood Park DTC (-)</c:v>
                </c:pt>
                <c:pt idx="4">
                  <c:v>Westbourne Green Community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Bradford Royal Infirmary (63)</c:v>
                </c:pt>
                <c:pt idx="2">
                  <c:v>St Lukes Hospital (-)</c:v>
                </c:pt>
                <c:pt idx="3">
                  <c:v>Westwood Park DTC (-)</c:v>
                </c:pt>
                <c:pt idx="4">
                  <c:v>Westbourne Green Community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Bradford Royal Infirmary (63)</c:v>
                </c:pt>
                <c:pt idx="2">
                  <c:v>St Lukes Hospital (-)</c:v>
                </c:pt>
                <c:pt idx="3">
                  <c:v>Westwood Park DTC (-)</c:v>
                </c:pt>
                <c:pt idx="4">
                  <c:v>Westbourne Green Community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Bradford Royal Infirmary (45)</c:v>
                </c:pt>
                <c:pt idx="2">
                  <c:v>St Lukes Hospital (-)</c:v>
                </c:pt>
                <c:pt idx="3">
                  <c:v>Westwood Park DTC (-)</c:v>
                </c:pt>
                <c:pt idx="4">
                  <c:v>Westbourne Green Community Hospital (-)</c:v>
                </c:pt>
              </c:strCache>
            </c:strRef>
          </c:cat>
          <c:val>
            <c:numRef>
              <c:f>Sheet1!$D$2:$D$6</c:f>
              <c:numCache>
                <c:formatCode>0.0;;</c:formatCode>
                <c:ptCount val="5"/>
                <c:pt idx="0">
                  <c:v>8.2403875477221913</c:v>
                </c:pt>
                <c:pt idx="1">
                  <c:v>8.2016666770048872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Bradford Royal Infirmary (45)</c:v>
                </c:pt>
                <c:pt idx="2">
                  <c:v>St Lukes Hospital (-)</c:v>
                </c:pt>
                <c:pt idx="3">
                  <c:v>Westwood Park DTC (-)</c:v>
                </c:pt>
                <c:pt idx="4">
                  <c:v>Westbourne Green Community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Bradford Royal Infirmary (45)</c:v>
                </c:pt>
                <c:pt idx="2">
                  <c:v>St Lukes Hospital (-)</c:v>
                </c:pt>
                <c:pt idx="3">
                  <c:v>Westwood Park DTC (-)</c:v>
                </c:pt>
                <c:pt idx="4">
                  <c:v>Westbourne Green Community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Bradford Royal Infirmary (45)</c:v>
                </c:pt>
                <c:pt idx="2">
                  <c:v>St Lukes Hospital (-)</c:v>
                </c:pt>
                <c:pt idx="3">
                  <c:v>Westwood Park DTC (-)</c:v>
                </c:pt>
                <c:pt idx="4">
                  <c:v>Westbourne Green Community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Bradford Royal Infirmary (45)</c:v>
                </c:pt>
                <c:pt idx="2">
                  <c:v>St Lukes Hospital (-)</c:v>
                </c:pt>
                <c:pt idx="3">
                  <c:v>Westwood Park DTC (-)</c:v>
                </c:pt>
                <c:pt idx="4">
                  <c:v>Westbourne Green Community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Bradford Royal Infirmary (45)</c:v>
                </c:pt>
                <c:pt idx="2">
                  <c:v>St Lukes Hospital (-)</c:v>
                </c:pt>
                <c:pt idx="3">
                  <c:v>Westwood Park DTC (-)</c:v>
                </c:pt>
                <c:pt idx="4">
                  <c:v>Westbourne Green Community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Bradford Royal Infirmary (45)</c:v>
                </c:pt>
                <c:pt idx="2">
                  <c:v>St Lukes Hospital (-)</c:v>
                </c:pt>
                <c:pt idx="3">
                  <c:v>Westwood Park DTC (-)</c:v>
                </c:pt>
                <c:pt idx="4">
                  <c:v>Westbourne Green Community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Bradford Royal Infirmary (50)</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Bradford Royal Infirmary (50)</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Bradford Royal Infirmary (50)</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Bradford Royal Infirmary (50)</c:v>
                </c:pt>
                <c:pt idx="2">
                  <c:v>St Lukes Hospital (-)</c:v>
                </c:pt>
                <c:pt idx="3">
                  <c:v>Westwood Park DTC (-)</c:v>
                </c:pt>
                <c:pt idx="4">
                  <c:v>Westbourne Green Community Hospital (-)</c:v>
                </c:pt>
              </c:strCache>
            </c:strRef>
          </c:cat>
          <c:val>
            <c:numRef>
              <c:f>Sheet1!$G$2:$G$6</c:f>
              <c:numCache>
                <c:formatCode>0.0;;</c:formatCode>
                <c:ptCount val="5"/>
                <c:pt idx="0">
                  <c:v>6.0919843880465088</c:v>
                </c:pt>
                <c:pt idx="1">
                  <c:v>6.0165995143945121</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Bradford Royal Infirmary (50)</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Bradford Royal Infirmary (50)</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Bradford Royal Infirmary (50)</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3.9080156119534912</c:v>
                </c:pt>
                <c:pt idx="1">
                  <c:v>3.9834004856054879</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0.2516139546635543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0.67097372765018193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0.1870624587163805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1.9529054267785657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0.1870624587163805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0.67097372765018193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0.53880478082940364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5.1947762538346636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Bradford Royal Infirmary (52)</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Bradford Royal Infirmary (52)</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Bradford Royal Infirmary (52)</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Bradford Royal Infirmary (52)</c:v>
                </c:pt>
                <c:pt idx="2">
                  <c:v>St Lukes Hospital (-)</c:v>
                </c:pt>
                <c:pt idx="3">
                  <c:v>Westwood Park DTC (-)</c:v>
                </c:pt>
                <c:pt idx="4">
                  <c:v>Westbourne Green Community Hospital (-)</c:v>
                </c:pt>
              </c:strCache>
            </c:strRef>
          </c:cat>
          <c:val>
            <c:numRef>
              <c:f>Sheet1!$G$2:$G$6</c:f>
              <c:numCache>
                <c:formatCode>0.0;;</c:formatCode>
                <c:ptCount val="5"/>
                <c:pt idx="0">
                  <c:v>6.8254708698189823</c:v>
                </c:pt>
                <c:pt idx="1">
                  <c:v>6.766781539879184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Bradford Royal Infirmary (52)</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Bradford Royal Infirmary (52)</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Bradford Royal Infirmary (52)</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3.1745291301810177</c:v>
                </c:pt>
                <c:pt idx="1">
                  <c:v>3.233218460120816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Bradford Royal Infirmary (361)</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Bradford Royal Infirmary (361)</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Bradford Royal Infirmary (361)</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Bradford Royal Infirmary (361)</c:v>
                </c:pt>
                <c:pt idx="2">
                  <c:v>St Lukes Hospital (-)</c:v>
                </c:pt>
                <c:pt idx="3">
                  <c:v>Westwood Park DTC (-)</c:v>
                </c:pt>
                <c:pt idx="4">
                  <c:v>Westbourne Green Community Hospital (-)</c:v>
                </c:pt>
              </c:strCache>
            </c:strRef>
          </c:cat>
          <c:val>
            <c:numRef>
              <c:f>Sheet1!$G$2:$G$6</c:f>
              <c:numCache>
                <c:formatCode>0.0;;</c:formatCode>
                <c:ptCount val="5"/>
                <c:pt idx="0">
                  <c:v>6.5633166894353634</c:v>
                </c:pt>
                <c:pt idx="1">
                  <c:v>6.5475677996371093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Bradford Royal Infirmary (361)</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Bradford Royal Infirmary (361)</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Bradford Royal Infirmary (361)</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3.4366833105646366</c:v>
                </c:pt>
                <c:pt idx="1">
                  <c:v>3.4524322003628907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Bradford Royal Infirmary (267)</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Bradford Royal Infirmary (267)</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Bradford Royal Infirmary (267)</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Bradford Royal Infirmary (267)</c:v>
                </c:pt>
                <c:pt idx="2">
                  <c:v>St Lukes Hospital (-)</c:v>
                </c:pt>
                <c:pt idx="3">
                  <c:v>Westwood Park DTC (-)</c:v>
                </c:pt>
                <c:pt idx="4">
                  <c:v>Westbourne Green Community Hospital (-)</c:v>
                </c:pt>
              </c:strCache>
            </c:strRef>
          </c:cat>
          <c:val>
            <c:numRef>
              <c:f>Sheet1!$G$2:$G$6</c:f>
              <c:numCache>
                <c:formatCode>0.0;;</c:formatCode>
                <c:ptCount val="5"/>
                <c:pt idx="0">
                  <c:v>5.2352470161810301</c:v>
                </c:pt>
                <c:pt idx="1">
                  <c:v>5.2134984007319582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Bradford Royal Infirmary (267)</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Bradford Royal Infirmary (267)</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Bradford Royal Infirmary (267)</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4.7647529838189699</c:v>
                </c:pt>
                <c:pt idx="1">
                  <c:v>4.7865015992680418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(119)</c:v>
                </c:pt>
                <c:pt idx="1">
                  <c:v>Bradford Royal Infirmary (117)</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(119)</c:v>
                </c:pt>
                <c:pt idx="1">
                  <c:v>Bradford Royal Infirmary (117)</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(119)</c:v>
                </c:pt>
                <c:pt idx="1">
                  <c:v>Bradford Royal Infirmary (117)</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(119)</c:v>
                </c:pt>
                <c:pt idx="1">
                  <c:v>Bradford Royal Infirmary (117)</c:v>
                </c:pt>
                <c:pt idx="2">
                  <c:v>St Lukes Hospital (-)</c:v>
                </c:pt>
                <c:pt idx="3">
                  <c:v>Westwood Park DTC (-)</c:v>
                </c:pt>
                <c:pt idx="4">
                  <c:v>Westbourne Green Community Hospital (-)</c:v>
                </c:pt>
              </c:strCache>
            </c:strRef>
          </c:cat>
          <c:val>
            <c:numRef>
              <c:f>Sheet1!$G$2:$G$6</c:f>
              <c:numCache>
                <c:formatCode>0.0;;</c:formatCode>
                <c:ptCount val="5"/>
                <c:pt idx="0">
                  <c:v>7.4368095349081011</c:v>
                </c:pt>
                <c:pt idx="1">
                  <c:v>7.3972308726008693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(119)</c:v>
                </c:pt>
                <c:pt idx="1">
                  <c:v>Bradford Royal Infirmary (117)</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(119)</c:v>
                </c:pt>
                <c:pt idx="1">
                  <c:v>Bradford Royal Infirmary (117)</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(119)</c:v>
                </c:pt>
                <c:pt idx="1">
                  <c:v>Bradford Royal Infirmary (117)</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2.5631904650918989</c:v>
                </c:pt>
                <c:pt idx="1">
                  <c:v>2.6027691273991307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Sheet1!$G$2:$G$6</c:f>
              <c:numCache>
                <c:formatCode>0.0;;</c:formatCode>
                <c:ptCount val="5"/>
                <c:pt idx="0">
                  <c:v>7.208899163325345</c:v>
                </c:pt>
                <c:pt idx="1">
                  <c:v>7.2162660554865754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Bradford Royal Infirmary (371)</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2.791100836674655</c:v>
                </c:pt>
                <c:pt idx="1">
                  <c:v>2.7837339445134246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(343)</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(343)</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(343)</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(343)</c:v>
                </c:pt>
                <c:pt idx="2">
                  <c:v>St Lukes Hospital (-)</c:v>
                </c:pt>
                <c:pt idx="3">
                  <c:v>Westwood Park DTC (-)</c:v>
                </c:pt>
                <c:pt idx="4">
                  <c:v>Westbourne Green Community Hospital (-)</c:v>
                </c:pt>
              </c:strCache>
            </c:strRef>
          </c:cat>
          <c:val>
            <c:numRef>
              <c:f>Sheet1!$G$2:$G$6</c:f>
              <c:numCache>
                <c:formatCode>0.0;;</c:formatCode>
                <c:ptCount val="5"/>
                <c:pt idx="0">
                  <c:v>7.6721754012001764</c:v>
                </c:pt>
                <c:pt idx="1">
                  <c:v>7.6867910635898022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(343)</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(343)</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Bradford Royal Infirmary (343)</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2.3278245987998236</c:v>
                </c:pt>
                <c:pt idx="1">
                  <c:v>2.3132089364101978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Bradford Royal Infirmary (261)</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Bradford Royal Infirmary (261)</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Bradford Royal Infirmary (261)</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Bradford Royal Infirmary (261)</c:v>
                </c:pt>
                <c:pt idx="2">
                  <c:v>St Lukes Hospital (-)</c:v>
                </c:pt>
                <c:pt idx="3">
                  <c:v>Westwood Park DTC (-)</c:v>
                </c:pt>
                <c:pt idx="4">
                  <c:v>Westbourne Green Community Hospital (-)</c:v>
                </c:pt>
              </c:strCache>
            </c:strRef>
          </c:cat>
          <c:val>
            <c:numRef>
              <c:f>Sheet1!$G$2:$G$6</c:f>
              <c:numCache>
                <c:formatCode>0.0;;</c:formatCode>
                <c:ptCount val="5"/>
                <c:pt idx="0">
                  <c:v>8.9733283208005528</c:v>
                </c:pt>
                <c:pt idx="1">
                  <c:v>8.9683610044287487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Bradford Royal Infirmary (261)</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Bradford Royal Infirmary (261)</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Bradford Royal Infirmary (261)</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1.0266716791994472</c:v>
                </c:pt>
                <c:pt idx="1">
                  <c:v>1.0316389955712513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Bradford Royal Infirmary (277)</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Bradford Royal Infirmary (277)</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Bradford Royal Infirmary (277)</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Bradford Royal Infirmary (277)</c:v>
                </c:pt>
                <c:pt idx="2">
                  <c:v>St Lukes Hospital (-)</c:v>
                </c:pt>
                <c:pt idx="3">
                  <c:v>Westwood Park DTC (-)</c:v>
                </c:pt>
                <c:pt idx="4">
                  <c:v>Westbourne Green Community Hospital (-)</c:v>
                </c:pt>
              </c:strCache>
            </c:strRef>
          </c:cat>
          <c:val>
            <c:numRef>
              <c:f>Sheet1!$G$2:$G$6</c:f>
              <c:numCache>
                <c:formatCode>0.0;;</c:formatCode>
                <c:ptCount val="5"/>
                <c:pt idx="0">
                  <c:v>4.1671623934606004</c:v>
                </c:pt>
                <c:pt idx="1">
                  <c:v>4.1741299922998971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Bradford Royal Infirmary (277)</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Bradford Royal Infirmary (277)</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Bradford Royal Infirmary (277)</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5.8328376065393996</c:v>
                </c:pt>
                <c:pt idx="1">
                  <c:v>5.8258700077001029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Bradford Royal Infirmary (330)</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Bradford Royal Infirmary (330)</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Bradford Royal Infirmary (330)</c:v>
                </c:pt>
                <c:pt idx="2">
                  <c:v>St Lukes Hospital (-)</c:v>
                </c:pt>
                <c:pt idx="3">
                  <c:v>Westwood Park DTC (-)</c:v>
                </c:pt>
                <c:pt idx="4">
                  <c:v>Westbourne Green Community Hospital (-)</c:v>
                </c:pt>
              </c:strCache>
            </c:strRef>
          </c:cat>
          <c:val>
            <c:numRef>
              <c:f>Sheet1!$F$2:$F$6</c:f>
              <c:numCache>
                <c:formatCode>0.0;;</c:formatCode>
                <c:ptCount val="5"/>
                <c:pt idx="0">
                  <c:v>6.1479623471219043</c:v>
                </c:pt>
                <c:pt idx="1">
                  <c:v>6.1293856926865162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Bradford Royal Infirmary (330)</c:v>
                </c:pt>
                <c:pt idx="2">
                  <c:v>St Lukes Hospital (-)</c:v>
                </c:pt>
                <c:pt idx="3">
                  <c:v>Westwood Park DTC (-)</c:v>
                </c:pt>
                <c:pt idx="4">
                  <c:v>Westbourne Green Community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Bradford Royal Infirmary (330)</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Bradford Royal Infirmary (330)</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Bradford Royal Infirmary (330)</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3.8520376528780957</c:v>
                </c:pt>
                <c:pt idx="1">
                  <c:v>3.8706143073134838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Bradford Royal Infirmary (346)</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Bradford Royal Infirmary (346)</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Bradford Royal Infirmary (346)</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Bradford Royal Infirmary (346)</c:v>
                </c:pt>
                <c:pt idx="2">
                  <c:v>St Lukes Hospital (-)</c:v>
                </c:pt>
                <c:pt idx="3">
                  <c:v>Westwood Park DTC (-)</c:v>
                </c:pt>
                <c:pt idx="4">
                  <c:v>Westbourne Green Community Hospital (-)</c:v>
                </c:pt>
              </c:strCache>
            </c:strRef>
          </c:cat>
          <c:val>
            <c:numRef>
              <c:f>Sheet1!$G$2:$G$6</c:f>
              <c:numCache>
                <c:formatCode>0.0;;</c:formatCode>
                <c:ptCount val="5"/>
                <c:pt idx="0">
                  <c:v>7.800066368274754</c:v>
                </c:pt>
                <c:pt idx="1">
                  <c:v>7.7799657031445619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Bradford Royal Infirmary (346)</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Bradford Royal Infirmary (346)</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Bradford Royal Infirmary (346)</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2.199933631725246</c:v>
                </c:pt>
                <c:pt idx="1">
                  <c:v>2.2200342968554381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0.10305359522096769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0.61050396374370663</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0.17020394064301403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1.7769048991535215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0.17020394064301403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0.61050396374370752</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1.0826667990462031</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5.8862543660990418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Bradford Royal Infirmary (179)</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Bradford Royal Infirmary (179)</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Bradford Royal Infirmary (179)</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Bradford Royal Infirmary (179)</c:v>
                </c:pt>
                <c:pt idx="2">
                  <c:v>St Lukes Hospital (-)</c:v>
                </c:pt>
                <c:pt idx="3">
                  <c:v>Westwood Park DTC (-)</c:v>
                </c:pt>
                <c:pt idx="4">
                  <c:v>Westbourne Green Community Hospital (-)</c:v>
                </c:pt>
              </c:strCache>
            </c:strRef>
          </c:cat>
          <c:val>
            <c:numRef>
              <c:f>Sheet1!$G$2:$G$6</c:f>
              <c:numCache>
                <c:formatCode>0.0;;</c:formatCode>
                <c:ptCount val="5"/>
                <c:pt idx="0">
                  <c:v>7.7907147436479933</c:v>
                </c:pt>
                <c:pt idx="1">
                  <c:v>7.755817783747351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Bradford Royal Infirmary (179)</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Bradford Royal Infirmary (179)</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Bradford Royal Infirmary (179)</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2.2092852563520067</c:v>
                </c:pt>
                <c:pt idx="1">
                  <c:v>2.244182216252649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Bradford Royal Infirmary (220)</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Bradford Royal Infirmary (220)</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Bradford Royal Infirmary (220)</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Bradford Royal Infirmary (220)</c:v>
                </c:pt>
                <c:pt idx="2">
                  <c:v>St Lukes Hospital (-)</c:v>
                </c:pt>
                <c:pt idx="3">
                  <c:v>Westwood Park DTC (-)</c:v>
                </c:pt>
                <c:pt idx="4">
                  <c:v>Westbourne Green Community Hospital (-)</c:v>
                </c:pt>
              </c:strCache>
            </c:strRef>
          </c:cat>
          <c:val>
            <c:numRef>
              <c:f>Sheet1!$G$2:$G$6</c:f>
              <c:numCache>
                <c:formatCode>0.0;;</c:formatCode>
                <c:ptCount val="5"/>
                <c:pt idx="0">
                  <c:v>6.418037306320528</c:v>
                </c:pt>
                <c:pt idx="1">
                  <c:v>6.4166597699490273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Bradford Royal Infirmary (220)</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Bradford Royal Infirmary (220)</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Bradford Royal Infirmary (220)</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3.581962693679472</c:v>
                </c:pt>
                <c:pt idx="1">
                  <c:v>3.5833402300509727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Bradford Royal Infirmary (369)</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Bradford Royal Infirmary (369)</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Bradford Royal Infirmary (369)</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Bradford Royal Infirmary (369)</c:v>
                </c:pt>
                <c:pt idx="2">
                  <c:v>St Lukes Hospital (-)</c:v>
                </c:pt>
                <c:pt idx="3">
                  <c:v>Westwood Park DTC (-)</c:v>
                </c:pt>
                <c:pt idx="4">
                  <c:v>Westbourne Green Community Hospital (-)</c:v>
                </c:pt>
              </c:strCache>
            </c:strRef>
          </c:cat>
          <c:val>
            <c:numRef>
              <c:f>Sheet1!$G$2:$G$6</c:f>
              <c:numCache>
                <c:formatCode>0.0;;</c:formatCode>
                <c:ptCount val="5"/>
                <c:pt idx="0">
                  <c:v>8.7161817858009609</c:v>
                </c:pt>
                <c:pt idx="1">
                  <c:v>8.7027055990058173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Bradford Royal Infirmary (369)</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Bradford Royal Infirmary (369)</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Bradford Royal Infirmary (369)</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1.2838182141990391</c:v>
                </c:pt>
                <c:pt idx="1">
                  <c:v>1.2972944009941827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Bradford Royal Infirmary (366)</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Bradford Royal Infirmary (366)</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Bradford Royal Infirmary (366)</c:v>
                </c:pt>
                <c:pt idx="2">
                  <c:v>St Lukes Hospital (-)</c:v>
                </c:pt>
                <c:pt idx="3">
                  <c:v>Westwood Park DTC (-)</c:v>
                </c:pt>
                <c:pt idx="4">
                  <c:v>Westbourne Green Community Hospital (-)</c:v>
                </c:pt>
              </c:strCache>
            </c:strRef>
          </c:cat>
          <c:val>
            <c:numRef>
              <c:f>Sheet1!$F$2:$F$6</c:f>
              <c:numCache>
                <c:formatCode>0.0;;</c:formatCode>
                <c:ptCount val="5"/>
                <c:pt idx="0">
                  <c:v>0</c:v>
                </c:pt>
                <c:pt idx="1">
                  <c:v>8.7994561472656105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Bradford Royal Infirmary (366)</c:v>
                </c:pt>
                <c:pt idx="2">
                  <c:v>St Lukes Hospital (-)</c:v>
                </c:pt>
                <c:pt idx="3">
                  <c:v>Westwood Park DTC (-)</c:v>
                </c:pt>
                <c:pt idx="4">
                  <c:v>Westbourne Green Community Hospital (-)</c:v>
                </c:pt>
              </c:strCache>
            </c:strRef>
          </c:cat>
          <c:val>
            <c:numRef>
              <c:f>Sheet1!$G$2:$G$6</c:f>
              <c:numCache>
                <c:formatCode>0.0;;</c:formatCode>
                <c:ptCount val="5"/>
                <c:pt idx="0">
                  <c:v>8.8126223376394517</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Bradford Royal Infirmary (366)</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Bradford Royal Infirmary (366)</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Bradford Royal Infirmary (366)</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1.1873776623605483</c:v>
                </c:pt>
                <c:pt idx="1">
                  <c:v>1.2005438527343895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Bradford Royal Infirmary (367)</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Bradford Royal Infirmary (367)</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Bradford Royal Infirmary (367)</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Bradford Royal Infirmary (367)</c:v>
                </c:pt>
                <c:pt idx="2">
                  <c:v>St Lukes Hospital (-)</c:v>
                </c:pt>
                <c:pt idx="3">
                  <c:v>Westwood Park DTC (-)</c:v>
                </c:pt>
                <c:pt idx="4">
                  <c:v>Westbourne Green Community Hospital (-)</c:v>
                </c:pt>
              </c:strCache>
            </c:strRef>
          </c:cat>
          <c:val>
            <c:numRef>
              <c:f>Sheet1!$G$2:$G$6</c:f>
              <c:numCache>
                <c:formatCode>0.0;;</c:formatCode>
                <c:ptCount val="5"/>
                <c:pt idx="0">
                  <c:v>7.8102274132862508</c:v>
                </c:pt>
                <c:pt idx="1">
                  <c:v>7.7892643177793373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Bradford Royal Infirmary (367)</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Bradford Royal Infirmary (367)</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Bradford Royal Infirmary (367)</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2.1897725867137492</c:v>
                </c:pt>
                <c:pt idx="1">
                  <c:v>2.2107356822206627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6.6965314481137046</c:v>
                </c:pt>
                <c:pt idx="1">
                  <c:v>5.930398685059763</c:v>
                </c:pt>
                <c:pt idx="2">
                  <c:v>5.853436840218742</c:v>
                </c:pt>
                <c:pt idx="3">
                  <c:v>5.7853192634409698</c:v>
                </c:pt>
                <c:pt idx="4">
                  <c:v>5.8862543660990418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5.7719122354574663</c:v>
                </c:pt>
                <c:pt idx="1">
                  <c:v>6.4785401158100884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7.8053694129172007</c:v>
                </c:pt>
                <c:pt idx="1">
                  <c:v>7.8692090097406817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8.1139836031853445</c:v>
                </c:pt>
                <c:pt idx="1">
                  <c:v>8.5144780583295852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8.5350481131269049</c:v>
                </c:pt>
                <c:pt idx="1">
                  <c:v>9.1929378944935571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0.41605503391151455</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0.15363041272366562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1.6038796281469292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0.15363041272366473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0.55105643009816774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7.8454978751913984E-2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7.0582308195545069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2.379431124627942</c:v>
                </c:pt>
                <c:pt idx="1">
                  <c:v>3.3189412867026382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6.010552950084274</c:v>
                </c:pt>
                <c:pt idx="1">
                  <c:v>7.4031038654498236</c:v>
                </c:pt>
                <c:pt idx="2">
                  <c:v>6.8327488295984624</c:v>
                </c:pt>
                <c:pt idx="3">
                  <c:v>6.3312853373207139</c:v>
                </c:pt>
                <c:pt idx="4">
                  <c:v>6.220490489195214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9.024229715051149</c:v>
                </c:pt>
                <c:pt idx="1">
                  <c:v>8.9803571227780346</c:v>
                </c:pt>
                <c:pt idx="2">
                  <c:v>8.7918853129429237</c:v>
                </c:pt>
                <c:pt idx="3">
                  <c:v>8.6798745513385711</c:v>
                </c:pt>
                <c:pt idx="4">
                  <c:v>8.8221120027886695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7.8793142158761027</c:v>
                </c:pt>
                <c:pt idx="1">
                  <c:v>7.7820503232204166</c:v>
                </c:pt>
                <c:pt idx="2">
                  <c:v>7.4198213330974623</c:v>
                </c:pt>
                <c:pt idx="3">
                  <c:v>7.114286639955993</c:v>
                </c:pt>
                <c:pt idx="4">
                  <c:v>7.3447682405197154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7.7821826064433548</c:v>
                </c:pt>
                <c:pt idx="1">
                  <c:v>8.338352394962941</c:v>
                </c:pt>
                <c:pt idx="2">
                  <c:v>7.7761170625651994</c:v>
                </c:pt>
                <c:pt idx="3">
                  <c:v>7.5116747627436462</c:v>
                </c:pt>
                <c:pt idx="4">
                  <c:v>7.7165548265695394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9.2501681550604111</c:v>
                </c:pt>
                <c:pt idx="1">
                  <c:v>9.3203125019532322</c:v>
                </c:pt>
                <c:pt idx="2">
                  <c:v>9.292163428991314</c:v>
                </c:pt>
                <c:pt idx="3">
                  <c:v>9.2157726047917965</c:v>
                </c:pt>
                <c:pt idx="4">
                  <c:v>9.3740825856559535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8.6530463114861451</c:v>
                </c:pt>
                <c:pt idx="1">
                  <c:v>8.583056139136497</c:v>
                </c:pt>
                <c:pt idx="2">
                  <c:v>8.3584759170814067</c:v>
                </c:pt>
                <c:pt idx="3">
                  <c:v>8.4694034034231613</c:v>
                </c:pt>
                <c:pt idx="4">
                  <c:v>8.686186680147971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8.9327810905374125</c:v>
                </c:pt>
                <c:pt idx="1">
                  <c:v>9.1110203912519498</c:v>
                </c:pt>
                <c:pt idx="2">
                  <c:v>8.6974493792503438</c:v>
                </c:pt>
                <c:pt idx="3">
                  <c:v>8.9738270495133428</c:v>
                </c:pt>
                <c:pt idx="4">
                  <c:v>9.0683805910932556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7.9100638237152596</c:v>
                </c:pt>
                <c:pt idx="1">
                  <c:v>8.3183477911450385</c:v>
                </c:pt>
                <c:pt idx="2">
                  <c:v>8.0790521743178996</c:v>
                </c:pt>
                <c:pt idx="3">
                  <c:v>8.3585321243898481</c:v>
                </c:pt>
                <c:pt idx="4">
                  <c:v>8.2314601344756753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8.6917741431148343</c:v>
                </c:pt>
                <c:pt idx="1">
                  <c:v>8.3898980193381902</c:v>
                </c:pt>
                <c:pt idx="2">
                  <c:v>8.5303632454814959</c:v>
                </c:pt>
                <c:pt idx="3">
                  <c:v>8.4284022988132694</c:v>
                </c:pt>
                <c:pt idx="4">
                  <c:v>8.5510111325966935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6.3679750943864022E-2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0.67119221695209141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0.18712337190021255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1.9535413517422562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0.18712337190021255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0.67119221695209319</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0.25061641364230169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7.1354479446185222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8.9230588028082725</c:v>
                </c:pt>
                <c:pt idx="1">
                  <c:v>8.8300012194691888</c:v>
                </c:pt>
                <c:pt idx="2">
                  <c:v>8.8255551786833841</c:v>
                </c:pt>
                <c:pt idx="3">
                  <c:v>8.7584580428590773</c:v>
                </c:pt>
                <c:pt idx="4">
                  <c:v>8.6558978647947438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8.2059601122699366</c:v>
                </c:pt>
                <c:pt idx="1">
                  <c:v>8.2452508656646604</c:v>
                </c:pt>
                <c:pt idx="2">
                  <c:v>8.4006068972818806</c:v>
                </c:pt>
                <c:pt idx="3">
                  <c:v>8.339782791647588</c:v>
                </c:pt>
                <c:pt idx="4">
                  <c:v>8.2898455513874989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7.3498759072014481</c:v>
                </c:pt>
                <c:pt idx="1">
                  <c:v>6.757911388093091</c:v>
                </c:pt>
                <c:pt idx="2">
                  <c:v>6.0915633654070929</c:v>
                </c:pt>
                <c:pt idx="3">
                  <c:v>7.1018395399655354</c:v>
                </c:pt>
                <c:pt idx="4">
                  <c:v>7.5319995588392716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7.6425482440265666</c:v>
                </c:pt>
                <c:pt idx="1">
                  <c:v>7.6254508733798403</c:v>
                </c:pt>
                <c:pt idx="2">
                  <c:v>7.4884744990667844</c:v>
                </c:pt>
                <c:pt idx="3">
                  <c:v>7.5148694827678364</c:v>
                </c:pt>
                <c:pt idx="4">
                  <c:v>7.8167031599878962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6.840271846261226</c:v>
                </c:pt>
                <c:pt idx="1">
                  <c:v>6.773971267078541</c:v>
                </c:pt>
                <c:pt idx="2">
                  <c:v>6.6745507723965352</c:v>
                </c:pt>
                <c:pt idx="3">
                  <c:v>6.8091779350124071</c:v>
                </c:pt>
                <c:pt idx="4">
                  <c:v>7.0759657548176964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8.6545785185417117</c:v>
                </c:pt>
                <c:pt idx="1">
                  <c:v>8.6306585254927661</c:v>
                </c:pt>
                <c:pt idx="2">
                  <c:v>8.4037696547272756</c:v>
                </c:pt>
                <c:pt idx="3">
                  <c:v>8.5369020412191166</c:v>
                </c:pt>
                <c:pt idx="4">
                  <c:v>8.7786575714550601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7.2760305630048396</c:v>
                </c:pt>
                <c:pt idx="1">
                  <c:v>7.1656813190458211</c:v>
                </c:pt>
                <c:pt idx="2">
                  <c:v>7.0521176978463336</c:v>
                </c:pt>
                <c:pt idx="3">
                  <c:v>7.4396842305300099</c:v>
                </c:pt>
                <c:pt idx="4">
                  <c:v>7.5759942199214647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9.294734332747014</c:v>
                </c:pt>
                <c:pt idx="1">
                  <c:v>9.3760408079635464</c:v>
                </c:pt>
                <c:pt idx="2">
                  <c:v>9.2761249866572939</c:v>
                </c:pt>
                <c:pt idx="3">
                  <c:v>9.4589619704762065</c:v>
                </c:pt>
                <c:pt idx="4">
                  <c:v>9.3664795974777419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8.3383885332877608</c:v>
                </c:pt>
                <c:pt idx="1">
                  <c:v>8.6537353382044593</c:v>
                </c:pt>
                <c:pt idx="2">
                  <c:v>8.4907847424053031</c:v>
                </c:pt>
                <c:pt idx="3">
                  <c:v>8.3498078934349671</c:v>
                </c:pt>
                <c:pt idx="4">
                  <c:v>8.2051852282451669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7.7335136021462763</c:v>
                </c:pt>
                <c:pt idx="1">
                  <c:v>7.987699868528054</c:v>
                </c:pt>
                <c:pt idx="2">
                  <c:v>7.7085781921789946</c:v>
                </c:pt>
                <c:pt idx="3">
                  <c:v>7.8763348413581609</c:v>
                </c:pt>
                <c:pt idx="4">
                  <c:v>8.1140659863937117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6.7726972008826491</c:v>
                </c:pt>
                <c:pt idx="1">
                  <c:v>6.7251144445516733</c:v>
                </c:pt>
                <c:pt idx="2">
                  <c:v>6.7933962413848272</c:v>
                </c:pt>
                <c:pt idx="3">
                  <c:v>6.4118328499399757</c:v>
                </c:pt>
                <c:pt idx="4">
                  <c:v>6.5633166894353634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5.5381492319011478</c:v>
                </c:pt>
                <c:pt idx="1">
                  <c:v>5.2371108997876679</c:v>
                </c:pt>
                <c:pt idx="2">
                  <c:v>5.2352470161810301</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7.5160841008214101</c:v>
                </c:pt>
                <c:pt idx="1">
                  <c:v>7.8295938580480922</c:v>
                </c:pt>
                <c:pt idx="2">
                  <c:v>7.125481738992641</c:v>
                </c:pt>
                <c:pt idx="3">
                  <c:v>7.079299771883548</c:v>
                </c:pt>
                <c:pt idx="4">
                  <c:v>7.4368095349081011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6.7605011216928963</c:v>
                </c:pt>
                <c:pt idx="1">
                  <c:v>6.7043457132509934</c:v>
                </c:pt>
                <c:pt idx="2">
                  <c:v>6.4989133527970964</c:v>
                </c:pt>
                <c:pt idx="3">
                  <c:v>6.7359000079502422</c:v>
                </c:pt>
                <c:pt idx="4">
                  <c:v>7.208899163325345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6.7822624955392694</c:v>
                </c:pt>
                <c:pt idx="1">
                  <c:v>7.6248987616977058</c:v>
                </c:pt>
                <c:pt idx="2">
                  <c:v>7.5331599704839904</c:v>
                </c:pt>
                <c:pt idx="3">
                  <c:v>7.2529109376039802</c:v>
                </c:pt>
                <c:pt idx="4">
                  <c:v>7.6721754012001764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8.8710584246966526</c:v>
                </c:pt>
                <c:pt idx="1">
                  <c:v>8.6874282629004593</c:v>
                </c:pt>
                <c:pt idx="2">
                  <c:v>9.10599008009061</c:v>
                </c:pt>
                <c:pt idx="3">
                  <c:v>8.9733283208005528</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4.063465901891572</c:v>
                </c:pt>
                <c:pt idx="1">
                  <c:v>4.4484716354163893</c:v>
                </c:pt>
                <c:pt idx="2">
                  <c:v>3.9439105714674119</c:v>
                </c:pt>
                <c:pt idx="3">
                  <c:v>4.0301332380548578</c:v>
                </c:pt>
                <c:pt idx="4">
                  <c:v>4.1671623934606004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5.9223862694575384</c:v>
                </c:pt>
                <c:pt idx="1">
                  <c:v>6.1614400214578184</c:v>
                </c:pt>
                <c:pt idx="2">
                  <c:v>5.9388766491232667</c:v>
                </c:pt>
                <c:pt idx="3">
                  <c:v>6.4130291390674881</c:v>
                </c:pt>
                <c:pt idx="4">
                  <c:v>6.1479623471219043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7.7122809068346081</c:v>
                </c:pt>
                <c:pt idx="1">
                  <c:v>7.7036771574312404</c:v>
                </c:pt>
                <c:pt idx="2">
                  <c:v>7.1272510668753108</c:v>
                </c:pt>
                <c:pt idx="3">
                  <c:v>7.6178067418515951</c:v>
                </c:pt>
                <c:pt idx="4">
                  <c:v>7.800066368274754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7.6810839895155896</c:v>
                </c:pt>
                <c:pt idx="1">
                  <c:v>7.5857391500940672</c:v>
                </c:pt>
                <c:pt idx="2">
                  <c:v>7.0165334546478473</c:v>
                </c:pt>
                <c:pt idx="3">
                  <c:v>7.3447120704409166</c:v>
                </c:pt>
                <c:pt idx="4">
                  <c:v>7.7907147436479933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8.6957925694634959</c:v>
                </c:pt>
                <c:pt idx="1">
                  <c:v>8.7161817858009609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8.9008402456991274</c:v>
                </c:pt>
                <c:pt idx="1">
                  <c:v>9.0266144871078513</c:v>
                </c:pt>
                <c:pt idx="2">
                  <c:v>8.6400589522222848</c:v>
                </c:pt>
                <c:pt idx="3">
                  <c:v>8.9005761852435654</c:v>
                </c:pt>
                <c:pt idx="4">
                  <c:v>8.8126223376394517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7.9093741248192684</c:v>
                </c:pt>
                <c:pt idx="1">
                  <c:v>7.8459642518750137</c:v>
                </c:pt>
                <c:pt idx="2">
                  <c:v>7.6342519094074239</c:v>
                </c:pt>
                <c:pt idx="3">
                  <c:v>7.8407525415227708</c:v>
                </c:pt>
                <c:pt idx="4">
                  <c:v>7.8102274132862508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7.202386979580063</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0.7780898876404494</c:v>
                </c:pt>
                <c:pt idx="1">
                  <c:v>0.2219101123595506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0.29373566643224835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0.11647786279500272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1.2160122983137711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0.11647786279500227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0.41779406902153582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1.2198886344967903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3.3189412867026382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0.31499980372822023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0.21022843192493923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5.8610115042345257E-2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0.61188125354351897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5.8610115042345257E-2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5.2137257657671299E-2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9.1929378944935571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0.18810386674966573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0.31154826383231793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8.6857326657769462E-2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0.90677811972211941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8.6857326657769462E-2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0.31154826383231793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7.6225631126868976E-2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8.5144780583295852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0.30684075342421036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8.8476723775506194E-2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0.92368439498996313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8.8476723775507082E-2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0.31735687411195457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0.24640292858978441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7.8692090097406817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5.0211045553917089E-2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0.16045306695040118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1.6751071665629915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0.16045306695040118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0.57552858645916771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1.3032194163122988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6.4785401158100884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6.5654195145441463E-3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0.2638468698625438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7.3558534659705188E-2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0.7679406253321126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7.3558534659705188E-2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0.2638468698625438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0.23627875613717286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8.8221120027886695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0.2754265783759946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0.18601974848409242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1.9420196804606409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0.18601974848409331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0.66723363369322986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0.6160062696105939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6.220490489195214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7.560976576688871</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6.0367454068241469E-2</c:v>
                </c:pt>
                <c:pt idx="1">
                  <c:v>0.1154855643044619</c:v>
                </c:pt>
                <c:pt idx="2">
                  <c:v>0.28346456692913391</c:v>
                </c:pt>
                <c:pt idx="3">
                  <c:v>0.54068241469816269</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0.18100994486068878</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5.6805132237814249E-2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0.59303749013745133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5.6805132237814249E-2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0.11781054154210757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9.3740825856559535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0.57867232097446397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0.181395329085424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1.8937414005677695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0.181395329085424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0.65064631872135692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0.37621193180627621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6.2949017650139272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0.42082903644593728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0.14558033357447364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1.519837948355419</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0.14558033357447364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0.48128214499013566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7.0745754656852204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0.36783911231417488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0.37528225738841403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0.10462588755235203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1.0922793647885456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0.10462588755235203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0.37528225738841314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0.42285600989738015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7.7165548265695394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0.21566470298081075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0.12174898716473859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1.2710420859981646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0.1217489871647377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0.43670104796075826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0.326968003602369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7.3447682405197154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8.6620091352389679</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0.15930764501710648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8.0718558589225609E-2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0.84269025539564879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8.0718558589225609E-2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0.28952913651840362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8.7511746444498328E-2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8.2314601344756753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0.18143826144180508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6.7320746502563367E-2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0.70281900538350328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6.7320746502563367E-2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0.24147256771335357</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9.1886410665697582E-2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9.0683805910932556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0.76902887139107601</c:v>
                </c:pt>
                <c:pt idx="1">
                  <c:v>1.5748031496062988E-2</c:v>
                </c:pt>
                <c:pt idx="2">
                  <c:v>0.14435695538057741</c:v>
                </c:pt>
                <c:pt idx="3">
                  <c:v>2.0997375328083989E-2</c:v>
                </c:pt>
                <c:pt idx="4">
                  <c:v>0</c:v>
                </c:pt>
                <c:pt idx="5">
                  <c:v>4.9868766404199481E-2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0.22525328859385052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7.6911816320698989E-2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0.80294840828444691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7.6911816320698989E-2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0.27587474499781983</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0.34438277648363957</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8.686186680147971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8.2571885269045531</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0.2369239734528259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0.37622244935266025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0.10488800604261428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1.0950158444948688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0.10488800604261428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0.37622244935266025</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0.76844667092617414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7.5319995588392716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6.8089219636439324E-2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0.29299155066607874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8.1683853766769232E-2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0.85276779956780402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8.1683853766769232E-2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0.29299155066607874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8.1975336359260353E-2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8.2898455513874989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6.9324342155772101E-2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0.21367116757908455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5.956992400301786E-2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0.62190152239292829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5.956992400301786E-2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0.21367116757908455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0.32956170283143393</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8.6558978647947438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4.2737591878243109E-2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0.25436016279105012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7.0913711655784084E-2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0.74032904985797288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7.0913711655784084E-2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0.25436016279105012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0.38503458343733676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8.5510111325966935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0.25925925925925919</c:v>
                </c:pt>
                <c:pt idx="1">
                  <c:v>2.6455026455026449E-3</c:v>
                </c:pt>
                <c:pt idx="2">
                  <c:v>0.53703703703703709</c:v>
                </c:pt>
                <c:pt idx="3">
                  <c:v>1.058201058201058E-2</c:v>
                </c:pt>
                <c:pt idx="4">
                  <c:v>2.6455026455026449E-3</c:v>
                </c:pt>
                <c:pt idx="5">
                  <c:v>0.1402116402116402</c:v>
                </c:pt>
                <c:pt idx="6">
                  <c:v>1.058201058201058E-2</c:v>
                </c:pt>
                <c:pt idx="7">
                  <c:v>1.058201058201058E-2</c:v>
                </c:pt>
                <c:pt idx="8">
                  <c:v>2.645502645502646E-2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8.1332930740426779</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0.18353727392614694</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0.34183831676966836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9.5301966952335171E-2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0.99493896167628026</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9.5301966952336059E-2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0.34183831676966925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0.59808978572763749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7.5759942199214647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0.16220494481715519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6.7386141549429013E-2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0.70350172035896108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6.7386141549429013E-2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0.24170713299527868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0.23976231124668423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8.7786575714550601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0.11574390667267487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0.2815287731734184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7.8488117103570509E-2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0.81940476395422301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7.8488117103569621E-2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0.28152877317341929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0.53707389497435365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7.0759657548176964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0.12441919704489379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0.28789591449420104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8.0263228499705797E-2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0.83793667411106831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8.0263228499706685E-2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0.28789591449419838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0.55808164779473124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7.8167031599878962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0.25380334792151782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0.26023214996061483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7.2550777776594799E-2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0.75741978700140056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7.2550777776596576E-2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0.26023214996061306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0.60166478636742404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8.1140659863937117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0.21253282903790094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0.22465985847641967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6.2633488867962939E-2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0.65388470325718373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6.2633488867962939E-2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0.22465985847641967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0.24295969791656624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8.2051852282451669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0.13504631798443789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4.484007383012667E-2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0.46812398447501025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4.484007383012667E-2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0.16083671567433733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2.4264762592807188E-3</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9.3664795974777419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39</c:v>
                </c:pt>
                <c:pt idx="4" formatCode="0">
                  <c:v>6</c:v>
                </c:pt>
                <c:pt idx="6"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8.1148181299237496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8.2403875477221913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6.4587276289327464</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2.492819448710204E-2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0.64903046895774086</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0.18094484225227081</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1.8890383821898737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0.1809448422522717</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0.64903046895773997</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0.12364925325324272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6.8254708698189823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6.4535439600462929E-2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0.66830641000212943</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0.18631883049837317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1.9451420540932194</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0.18631883049837317</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0.66830641000212854</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4.4812964641019803E-2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6.0919843880465088</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36</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6.8557926622433039</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0.30110112493300978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8.787671199629532E-2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0.91742035747119921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8.7876711996294432E-2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0.31520469380333882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0.77412066209196784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7.208899163325345</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0.75748628310941868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0.61141548764485254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0.170458066691622</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1.7795579389072849</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0.17045806669162111</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0.37069590937309194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7.4368095349081011</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4.8449379447577101E-3</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0.37168507449470933</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0.10362301985601796</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1.0818095688714457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0.10362301985601796</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0.37168507449470845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0.99904934199669171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5.2352470161810301</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0.26766833305104054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9.1489631320923692E-2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0.95513872065318495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9.1489631320922804E-2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0.32816386243385853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0.4918730828249025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6.5633166894353634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0.20232389015083285</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0.3334462979061259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9.2962334836326654E-2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0.97051353560537379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9.2962334836326654E-2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0.3334462979061259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1.2619018589366329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6.1479623471219043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0.31749741805199694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0.11236898466289391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1.1731161958182299</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0.11236898466289524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0.4030559473498796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0.41952836660245296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4.1671623934606004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6.306533823520688E-2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0.14238839147562032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3.969681897289945E-2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0.41442913628949896</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3.969681897289945E-2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0.14238839147562032</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0.20335941511380184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8.9733283208005528</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0.34531983209062656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0.11435116897462549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1.1938099177216976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0.11435116897462549</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0.41016583784131733</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0.51603943787832307</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7.6721754012001764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7.0745754656852204</c:v>
                </c:pt>
                <c:pt idx="1">
                  <c:v>7.4368095349081011</c:v>
                </c:pt>
                <c:pt idx="2">
                  <c:v>7.3447682405197154</c:v>
                </c:pt>
                <c:pt idx="3" formatCode="General">
                  <c:v>5.8862543660990418</c:v>
                </c:pt>
                <c:pt idx="4">
                  <c:v>6.0919843880465088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7.9619392085868821</c:v>
                </c:pt>
                <c:pt idx="1">
                  <c:v>8.2169881909637006</c:v>
                </c:pt>
                <c:pt idx="2">
                  <c:v>8.0947399821825279</c:v>
                </c:pt>
                <c:pt idx="3" formatCode="General">
                  <c:v>6.6213835006130024</c:v>
                </c:pt>
                <c:pt idx="4">
                  <c:v>6.7874547888115169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0.29994213613087251</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0.42314025007505851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0.11796833810186413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1.2315726482376483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0.11796833810186413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0.42314025007505851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0.28688571218223657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6.418037306320528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0.39371548654148647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0.11558798430013439</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1.2067220935675769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0.11558798430013439</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0.41460216672882133</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0.1762407748809629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7.7907147436479933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0.61163467707621955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0.51226494510775744</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0.14281563673388398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1.4909749070993925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0.14281563673388398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0.51226494510775744</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0.62998659853360017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7.800066368274754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8.7161817858009609</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0.25932057535775499</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0.23649130625577719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6.593200805072108E-2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0.6883207737362369</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6.593200805072108E-2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0.23649130625577719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0.13315075322767456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8.7161817858009609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8.2403875477221913</c:v>
                </c:pt>
                <c:pt idx="1">
                  <c:v>7.208899163325345</c:v>
                </c:pt>
                <c:pt idx="2">
                  <c:v>7.1354479446185222</c:v>
                </c:pt>
                <c:pt idx="3">
                  <c:v>7.800066368274754</c:v>
                </c:pt>
                <c:pt idx="4">
                  <c:v>8.5144780583295852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6.9118557805074374</c:v>
                </c:pt>
                <c:pt idx="2">
                  <c:v>6.8928339503528786</c:v>
                </c:pt>
                <c:pt idx="3">
                  <c:v>7.6033156939065893</c:v>
                </c:pt>
                <c:pt idx="4">
                  <c:v>8.3573565174024438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7.7067748447429807E-2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0.21787373041199309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6.0741567100262017E-2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0.63413330945783741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6.0741567100262017E-2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0.21787373041199309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0.12801878112935938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8.8126223376394517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7.8102274132862508</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1.5742223059239002E-2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0.28822937392151449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8.0356194494922484E-2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0.83890722586053101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8.0356194494921596E-2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0.28822937392151537</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0.46906748375828933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7.8102274132862508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(103)</c:v>
                </c:pt>
                <c:pt idx="1">
                  <c:v>Bradford Royal Infirmary (103)</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(103)</c:v>
                </c:pt>
                <c:pt idx="1">
                  <c:v>Bradford Royal Infirmary (103)</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(103)</c:v>
                </c:pt>
                <c:pt idx="1">
                  <c:v>Bradford Royal Infirmary (103)</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(103)</c:v>
                </c:pt>
                <c:pt idx="1">
                  <c:v>Bradford Royal Infirmary (103)</c:v>
                </c:pt>
                <c:pt idx="2">
                  <c:v>St Lukes Hospital (-)</c:v>
                </c:pt>
                <c:pt idx="3">
                  <c:v>Westwood Park DTC (-)</c:v>
                </c:pt>
                <c:pt idx="4">
                  <c:v>Westbourne Green Community Hospital (-)</c:v>
                </c:pt>
              </c:strCache>
            </c:strRef>
          </c:cat>
          <c:val>
            <c:numRef>
              <c:f>Sheet1!$G$2:$G$6</c:f>
              <c:numCache>
                <c:formatCode>0.0;;</c:formatCode>
                <c:ptCount val="5"/>
                <c:pt idx="0">
                  <c:v>7.1354479446185222</c:v>
                </c:pt>
                <c:pt idx="1">
                  <c:v>7.1347923823049761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(103)</c:v>
                </c:pt>
                <c:pt idx="1">
                  <c:v>Bradford Royal Infirmary (103)</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(103)</c:v>
                </c:pt>
                <c:pt idx="1">
                  <c:v>Bradford Royal Infirmary (103)</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(103)</c:v>
                </c:pt>
                <c:pt idx="1">
                  <c:v>Bradford Royal Infirmary (103)</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2.8645520553814778</c:v>
                </c:pt>
                <c:pt idx="1">
                  <c:v>2.8652076176950239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Bradford Royal Infirmary (106)</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Bradford Royal Infirmary (106)</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Bradford Royal Infirmary (106)</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Bradford Royal Infirmary (106)</c:v>
                </c:pt>
                <c:pt idx="2">
                  <c:v>St Lukes Hospital (-)</c:v>
                </c:pt>
                <c:pt idx="3">
                  <c:v>Westwood Park DTC (-)</c:v>
                </c:pt>
                <c:pt idx="4">
                  <c:v>Westbourne Green Community Hospital (-)</c:v>
                </c:pt>
              </c:strCache>
            </c:strRef>
          </c:cat>
          <c:val>
            <c:numRef>
              <c:f>Sheet1!$G$2:$G$6</c:f>
              <c:numCache>
                <c:formatCode>0.0;;</c:formatCode>
                <c:ptCount val="5"/>
                <c:pt idx="0">
                  <c:v>7.0582308195545069</c:v>
                </c:pt>
                <c:pt idx="1">
                  <c:v>7.0566274212154578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Bradford Royal Infirmary (106)</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Bradford Royal Infirmary (106)</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Bradford Royal Infirmary (106)</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2.9417691804454931</c:v>
                </c:pt>
                <c:pt idx="1">
                  <c:v>2.9433725787845422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Sheet1!$G$2:$G$6</c:f>
              <c:numCache>
                <c:formatCode>0.0;;</c:formatCode>
                <c:ptCount val="5"/>
                <c:pt idx="0">
                  <c:v>5.8862543660990418</c:v>
                </c:pt>
                <c:pt idx="1">
                  <c:v>5.8522946216294969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Bradford Royal Infirmary (359)</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4.1137456339009582</c:v>
                </c:pt>
                <c:pt idx="1">
                  <c:v>4.1477053783705031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(213)</c:v>
                </c:pt>
                <c:pt idx="1">
                  <c:v>Bradford Royal Infirmary (212)</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(213)</c:v>
                </c:pt>
                <c:pt idx="1">
                  <c:v>Bradford Royal Infirmary (212)</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(213)</c:v>
                </c:pt>
                <c:pt idx="1">
                  <c:v>Bradford Royal Infirmary (212)</c:v>
                </c:pt>
                <c:pt idx="2">
                  <c:v>St Lukes Hospital (-)</c:v>
                </c:pt>
                <c:pt idx="3">
                  <c:v>Westwood Park DTC (-)</c:v>
                </c:pt>
                <c:pt idx="4">
                  <c:v>Westbourne Green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(213)</c:v>
                </c:pt>
                <c:pt idx="1">
                  <c:v>Bradford Royal Infirmary (212)</c:v>
                </c:pt>
                <c:pt idx="2">
                  <c:v>St Lukes Hospital (-)</c:v>
                </c:pt>
                <c:pt idx="3">
                  <c:v>Westwood Park DTC (-)</c:v>
                </c:pt>
                <c:pt idx="4">
                  <c:v>Westbourne Green Community Hospital (-)</c:v>
                </c:pt>
              </c:strCache>
            </c:strRef>
          </c:cat>
          <c:val>
            <c:numRef>
              <c:f>Sheet1!$G$2:$G$6</c:f>
              <c:numCache>
                <c:formatCode>0.0;;</c:formatCode>
                <c:ptCount val="5"/>
                <c:pt idx="0">
                  <c:v>5.1947762538346636</c:v>
                </c:pt>
                <c:pt idx="1">
                  <c:v>5.180703619298801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(213)</c:v>
                </c:pt>
                <c:pt idx="1">
                  <c:v>Bradford Royal Infirmary (212)</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(213)</c:v>
                </c:pt>
                <c:pt idx="1">
                  <c:v>Bradford Royal Infirmary (212)</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(213)</c:v>
                </c:pt>
                <c:pt idx="1">
                  <c:v>Bradford Royal Infirmary (212)</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4.8052237461653364</c:v>
                </c:pt>
                <c:pt idx="1">
                  <c:v>4.819296380701199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Sheet1!$F$2:$F$6</c:f>
              <c:numCache>
                <c:formatCode>0.0;;</c:formatCode>
                <c:ptCount val="5"/>
                <c:pt idx="0">
                  <c:v>7.8692090097406817</c:v>
                </c:pt>
                <c:pt idx="1">
                  <c:v>7.8743297606436711</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Sheet1!$G$2:$G$6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Bradford Royal Infirmary (368)</c:v>
                </c:pt>
                <c:pt idx="2">
                  <c:v>St Lukes Hospital (-)</c:v>
                </c:pt>
                <c:pt idx="3">
                  <c:v>Westwood Park DTC (-)</c:v>
                </c:pt>
                <c:pt idx="4">
                  <c:v>Westbourne Green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2.1307909902593183</c:v>
                </c:pt>
                <c:pt idx="1">
                  <c:v>2.1256702393563289</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091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RAE | Bradford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091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RAE | Bradford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RAE | Bradford Teaching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Bradford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5849194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01153894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56581184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Were you given enough notice about when you were going to leave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34119015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685959825"/>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2999745143"/>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Bradford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Bradford Teaching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381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given enough notice about when they were going to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lang="en-GB" sz="1250">
                <a:solidFill>
                  <a:prstClr val="black"/>
                </a:solidFill>
                <a:latin typeface="Arial"/>
              </a:rPr>
              <a:t> </a:t>
            </a:r>
            <a:r>
              <a:rPr lang="en-GB" sz="1250" b="0" noProof="0">
                <a:solidFill>
                  <a:prstClr val="black"/>
                </a:solidFill>
                <a:latin typeface="Arial"/>
              </a:rPr>
              <a:t>Help from staff to wash or keep patients clean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getting information about risks &amp; benefits of continuing treatment on virtual wards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8661323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51386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52660404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824996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640056475"/>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176186964"/>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4101638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49297774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7066504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2633327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415264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52069404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2067784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55586103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712087145"/>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63706392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47484991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83640971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1820561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67567987"/>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1594469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235297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5515016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05708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46983649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807927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80667880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35257470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6074917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991534777"/>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06733760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7965973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7262858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83140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8362831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40505484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09740848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16201099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98461813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3039332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6585455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267952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90095236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7269383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25412879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16308474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98205302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54931473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8329309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1245954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41987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95409384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8336341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653272136"/>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62861652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36581895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47541788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0903147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68573155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742119279"/>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11658122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0276437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60552368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860654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527868207"/>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159405969"/>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7172234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312116814"/>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609436356"/>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4847338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7462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46737012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7608326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368870524"/>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70969548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4972236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0846478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542889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66819903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2855243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02812421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6760598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87461555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61690880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7483863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21831562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9869219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63485841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85405875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869583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02878677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99092974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12368433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606381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7818065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69908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447642101"/>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4333524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97166186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1138982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1689075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883490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91153789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8830958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29642784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0655140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8806486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54018210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49765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6601967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73929258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0390373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3343543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0683351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6545067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3756021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32635442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881900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7543723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0822856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6746812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1351009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8588003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6011331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8416607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1328506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42561262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9260900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3427785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40516701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401274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3369108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850160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7430920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4398686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3732707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2456017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0640316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862606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8227986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3889209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3644277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68546142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61235369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44442408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71952109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61857314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1247587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60714064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356787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68377027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4809208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30885090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8573525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5333444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41241525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2054978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385212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7703384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6446250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09699389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0234401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8393595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53827816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0437442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22284601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964276637"/>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08253272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7519718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96438889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394682672"/>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57831300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3238898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92246166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51842326"/>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8637885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2319947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9335304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0635267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5484269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2234515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32839010"/>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09187245"/>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3051287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629228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1868984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448674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2660439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45148583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418162544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78%</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381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59027160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70668043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60217045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207560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7800585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494811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7722858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487833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141796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845137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9182313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804784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9210965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715063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6170285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163045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207295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724195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65484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305461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1484123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282775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687802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8515174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248990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761144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921261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913367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0298921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22387518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5902668"/>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53757416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73412232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682324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369768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399358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484862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760137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19526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966059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34188434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231486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843655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747258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0833864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997052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826220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851734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414389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4374230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887319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4922743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1405745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513419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8224136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10916</TotalTime>
  <Words>15950</Words>
  <Application>Microsoft Office PowerPoint</Application>
  <PresentationFormat>Widescreen</PresentationFormat>
  <Paragraphs>2014</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Bradford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2025-08-01T23:34:09Z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